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2" r:id="rId9"/>
    <p:sldId id="267" r:id="rId10"/>
    <p:sldId id="263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5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1EC8C-9022-4828-8746-E995A8F67123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645F5-6B8B-490E-89B1-95B530A4C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4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F643C-39B9-4A8A-B3A6-D18DE3B5F00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33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>
            <a:normAutofit fontScale="90000"/>
          </a:bodyPr>
          <a:lstStyle/>
          <a:p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cap="all" dirty="0" smtClean="0"/>
              <a:t>«</a:t>
            </a:r>
            <a:r>
              <a:rPr lang="ru-RU" b="1" cap="all" dirty="0" smtClean="0"/>
              <a:t>Приоритетное </a:t>
            </a:r>
            <a:r>
              <a:rPr lang="ru-RU" b="1" cap="all" dirty="0"/>
              <a:t>направление в области дополнительного образования детей- изучение истоков культуры </a:t>
            </a:r>
            <a:r>
              <a:rPr lang="ru-RU" b="1" cap="all" dirty="0" err="1" smtClean="0"/>
              <a:t>адыгов</a:t>
            </a:r>
            <a:r>
              <a:rPr lang="ru-RU" b="1" cap="all" dirty="0" smtClean="0"/>
              <a:t>»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Подготовила 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Москвичёва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Владимировна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№19 «Сказка»</a:t>
            </a:r>
          </a:p>
          <a:p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П.Удобный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08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9726"/>
            <a:ext cx="4644000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86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5836"/>
            <a:ext cx="7272808" cy="539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87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08000" cy="6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0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416000" cy="55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36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3100" dirty="0"/>
              <a:t>Способность понимать прекрасное умом и сердцем наиболее успешно развивается тогда, когда ребенок активно воссоздает художественные </a:t>
            </a:r>
            <a:r>
              <a:rPr lang="ru-RU" sz="3100" b="1" dirty="0"/>
              <a:t>образы в своем воображении</a:t>
            </a:r>
            <a:r>
              <a:rPr lang="ru-RU" sz="3100" dirty="0"/>
              <a:t> при восприятия произведений искусства, одновременно участвуя в доступных ему формах художественной деятельности».    А. В. Запорожец.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354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6689"/>
            <a:ext cx="4572000" cy="6096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8" y="4491402"/>
            <a:ext cx="2628000" cy="197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10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6243"/>
            <a:ext cx="4536000" cy="604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8" y="4809193"/>
            <a:ext cx="2664000" cy="16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26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2656"/>
            <a:ext cx="4608000" cy="6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85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итек\Desktop\ольга\IMG_20171212_094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4428000" cy="33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итек\Desktop\ольга\IMG_20171212_0948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5" y="2996952"/>
            <a:ext cx="4788000" cy="35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847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76691"/>
            <a:ext cx="3636000" cy="3407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0357"/>
            <a:ext cx="4536000" cy="619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47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8295"/>
            <a:ext cx="4572000" cy="619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6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ек\Desktop\Новая папка\IMG_20180511_1228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577" y="324418"/>
            <a:ext cx="4536000" cy="612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453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15</Words>
  <Application>Microsoft Office PowerPoint</Application>
  <PresentationFormat>Экран (4:3)</PresentationFormat>
  <Paragraphs>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«Приоритетное направление в области дополнительного образования детей- изучение истоков культуры адыгов» </vt:lpstr>
      <vt:lpstr> «Способность понимать прекрасное умом и сердцем наиболее успешно развивается тогда, когда ребенок активно воссоздает художественные образы в своем воображении при восприятия произведений искусства, одновременно участвуя в доступных ему формах художественной деятельности».    А. В. Запорожец.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Витек</dc:creator>
  <cp:lastModifiedBy>Витек</cp:lastModifiedBy>
  <cp:revision>12</cp:revision>
  <dcterms:created xsi:type="dcterms:W3CDTF">2018-05-11T07:08:30Z</dcterms:created>
  <dcterms:modified xsi:type="dcterms:W3CDTF">2018-05-13T13:50:54Z</dcterms:modified>
</cp:coreProperties>
</file>